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9" r:id="rId1"/>
  </p:sldMasterIdLst>
  <p:sldIdLst>
    <p:sldId id="311" r:id="rId2"/>
    <p:sldId id="312" r:id="rId3"/>
    <p:sldId id="313" r:id="rId4"/>
    <p:sldId id="323" r:id="rId5"/>
    <p:sldId id="291" r:id="rId6"/>
    <p:sldId id="321" r:id="rId7"/>
    <p:sldId id="331" r:id="rId8"/>
    <p:sldId id="329" r:id="rId9"/>
    <p:sldId id="328" r:id="rId10"/>
    <p:sldId id="332" r:id="rId11"/>
    <p:sldId id="333" r:id="rId12"/>
    <p:sldId id="334" r:id="rId13"/>
    <p:sldId id="335" r:id="rId14"/>
    <p:sldId id="319" r:id="rId15"/>
    <p:sldId id="305" r:id="rId16"/>
    <p:sldId id="306" r:id="rId17"/>
    <p:sldId id="32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71" autoAdjust="0"/>
  </p:normalViewPr>
  <p:slideViewPr>
    <p:cSldViewPr>
      <p:cViewPr varScale="1">
        <p:scale>
          <a:sx n="68" d="100"/>
          <a:sy n="68" d="100"/>
        </p:scale>
        <p:origin x="3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microsoft.com/office/2007/relationships/hdphoto" Target="../media/hdphoto1.wdp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sdo-rt.r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Таня\Desktop\Лого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7436741" cy="43699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49283"/>
            <a:ext cx="2223195" cy="8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61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80" y="0"/>
            <a:ext cx="927217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4457" y="1859340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является площадкой по выявлению и продвижению лучших социальных проектов и идей среди детей и подростков и направлен на поддержку и развитие детского движения Республики Татарстан</a:t>
            </a:r>
            <a:endParaRPr lang="ru-RU" sz="24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bat" panose="040BE200000000000000" pitchFamily="82" charset="0"/>
            </a:endParaRPr>
          </a:p>
        </p:txBody>
      </p:sp>
      <p:pic>
        <p:nvPicPr>
          <p:cNvPr id="5" name="Picture 3" descr="C:\Users\Таня\Desktop\ФЮГ 2016\ЛОГО\3 форум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501" y="3861048"/>
            <a:ext cx="3816304" cy="2543208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33682" y="982469"/>
            <a:ext cx="54890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Форум юных граждан</a:t>
            </a:r>
            <a:endParaRPr lang="ru-RU" sz="3600" b="1" cap="none" spc="0" dirty="0">
              <a:ln w="9525">
                <a:noFill/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bat" panose="040BE200000000000000" pitchFamily="82" charset="0"/>
            </a:endParaRPr>
          </a:p>
        </p:txBody>
      </p:sp>
      <p:pic>
        <p:nvPicPr>
          <p:cNvPr id="3074" name="Picture 2" descr="D:\Tanya\СДО РТ\ФЮГ 2016\ЛОГО\9LyJptAw_N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34" y="3861048"/>
            <a:ext cx="4013035" cy="2674311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301" y="265148"/>
            <a:ext cx="2223195" cy="8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39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80" y="0"/>
            <a:ext cx="9272179" cy="6858000"/>
          </a:xfrm>
          <a:prstGeom prst="rect">
            <a:avLst/>
          </a:prstGeom>
        </p:spPr>
      </p:pic>
      <p:pic>
        <p:nvPicPr>
          <p:cNvPr id="2" name="Рисунок 1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90728" y="110586"/>
            <a:ext cx="2508572" cy="87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D:\Tanya\СДО РТ\ФЮГ 2016\ЛОГО\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59"/>
          <a:stretch/>
        </p:blipFill>
        <p:spPr bwMode="auto">
          <a:xfrm>
            <a:off x="-58867" y="1205282"/>
            <a:ext cx="9133552" cy="558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47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599563" y="384720"/>
            <a:ext cx="802629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Участники Форума</a:t>
            </a:r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5" y="1805606"/>
            <a:ext cx="73396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Дети в возрасте от 12-18 лет и руководители детских общественных организаций муниципального образования</a:t>
            </a:r>
            <a:endParaRPr lang="ru-RU" sz="24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301" y="265148"/>
            <a:ext cx="2223195" cy="8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704" y="3356992"/>
            <a:ext cx="4754384" cy="316835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26" name="Picture 2" descr="https://pp.userapi.com/c837337/v837337633/198c/ZD61luY9Mo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01" y="3487525"/>
            <a:ext cx="4362631" cy="290728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2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pic>
        <p:nvPicPr>
          <p:cNvPr id="3074" name="Picture 2" descr="C:\Users\Таня\Desktop\ФЮГ 2016\ЛОГО\зож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5" t="17000" r="24526" b="11370"/>
          <a:stretch/>
        </p:blipFill>
        <p:spPr bwMode="auto">
          <a:xfrm>
            <a:off x="217617" y="5005194"/>
            <a:ext cx="2286664" cy="17424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Таня\Desktop\ФЮГ 2016\ЛОГО\культура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6" t="16499" r="24915" b="11871"/>
          <a:stretch/>
        </p:blipFill>
        <p:spPr bwMode="auto">
          <a:xfrm>
            <a:off x="6496469" y="4983940"/>
            <a:ext cx="2266912" cy="16999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Таня\Desktop\ФЮГ 2016\ЛОГО\образ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6" t="16499" r="24925" b="11871"/>
          <a:stretch/>
        </p:blipFill>
        <p:spPr bwMode="auto">
          <a:xfrm>
            <a:off x="4860032" y="3089320"/>
            <a:ext cx="2219326" cy="16642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Таня\Desktop\ФЮГ 2016\ЛОГО\патриот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6" t="16499" r="24915" b="11871"/>
          <a:stretch/>
        </p:blipFill>
        <p:spPr bwMode="auto">
          <a:xfrm>
            <a:off x="6479133" y="1159755"/>
            <a:ext cx="2255017" cy="1690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Таня\Desktop\ФЮГ 2016\ЛОГО\пра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6" t="16499" r="24915" b="11871"/>
          <a:stretch/>
        </p:blipFill>
        <p:spPr bwMode="auto">
          <a:xfrm>
            <a:off x="3288595" y="1136024"/>
            <a:ext cx="2316995" cy="1690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Таня\Desktop\ФЮГ 2016\ЛОГО\предпр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6" t="16499" r="24915" b="11871"/>
          <a:stretch/>
        </p:blipFill>
        <p:spPr bwMode="auto">
          <a:xfrm>
            <a:off x="2422070" y="3089320"/>
            <a:ext cx="2277485" cy="17078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Таня\Desktop\ФЮГ 2016\ЛОГО\соц защита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6" t="16001" r="24915" b="12368"/>
          <a:stretch/>
        </p:blipFill>
        <p:spPr bwMode="auto">
          <a:xfrm>
            <a:off x="3288595" y="4962688"/>
            <a:ext cx="2304256" cy="17424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Таня\Desktop\ФЮГ 2016\ЛОГО\экология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9" t="18846" r="25721" b="9524"/>
          <a:stretch/>
        </p:blipFill>
        <p:spPr bwMode="auto">
          <a:xfrm>
            <a:off x="135407" y="1136024"/>
            <a:ext cx="2286663" cy="17147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C:\Users\Таня\Desktop\ФЮГ 2016\ЛОГО\manager - копия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9"/>
          <a:stretch/>
        </p:blipFill>
        <p:spPr bwMode="auto">
          <a:xfrm>
            <a:off x="7309320" y="3038826"/>
            <a:ext cx="1834680" cy="17147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Таня\Desktop\ФЮГ 2016\ЛОГО\сми.jp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7" t="11711" r="26865" b="24485"/>
          <a:stretch/>
        </p:blipFill>
        <p:spPr bwMode="auto">
          <a:xfrm>
            <a:off x="-14761" y="3139813"/>
            <a:ext cx="2263432" cy="1657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540568" y="77723"/>
            <a:ext cx="1023425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Секции Форума </a:t>
            </a:r>
            <a:r>
              <a:rPr lang="ru-RU" sz="4000" b="1" dirty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ю</a:t>
            </a:r>
            <a:r>
              <a:rPr lang="ru-RU" sz="40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ных граждан</a:t>
            </a:r>
            <a:endParaRPr lang="ru-RU" sz="40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bat" panose="040BE2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5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6024" y="335558"/>
            <a:ext cx="709228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Порядок проведения </a:t>
            </a:r>
            <a:r>
              <a:rPr lang="ru-RU" sz="32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Форума</a:t>
            </a:r>
            <a:endParaRPr lang="ru-RU" sz="3200" b="1" cap="none" spc="0" dirty="0" smtClean="0">
              <a:ln w="9525">
                <a:noFill/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bat" panose="040BE200000000000000" pitchFamily="82" charset="0"/>
            </a:endParaRPr>
          </a:p>
          <a:p>
            <a:r>
              <a:rPr lang="ru-RU" sz="3200" b="1" cap="none" spc="0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в </a:t>
            </a:r>
            <a:r>
              <a:rPr lang="ru-RU" sz="32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муниципальных образованиях</a:t>
            </a:r>
            <a:r>
              <a:rPr lang="ru-RU" sz="3200" b="1" cap="none" spc="0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 </a:t>
            </a:r>
            <a:endParaRPr lang="ru-RU" sz="3200" b="1" cap="none" spc="0" dirty="0">
              <a:ln w="9525">
                <a:noFill/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bat" panose="040BE200000000000000" pitchFamily="8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628800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Презентация Форума в школах МО;</a:t>
            </a:r>
          </a:p>
          <a:p>
            <a:endParaRPr lang="ru-RU" sz="2400" b="1" dirty="0" smtClean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Регистрация участников Форума на сайте </a:t>
            </a:r>
          </a:p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4"/>
              </a:rPr>
              <a:t>www.sdo-rt.ru</a:t>
            </a:r>
            <a:r>
              <a:rPr lang="en-US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(</a:t>
            </a:r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заканчивается за 3 дня до Форума)</a:t>
            </a:r>
          </a:p>
          <a:p>
            <a:endParaRPr lang="ru-RU" sz="24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Обработка и отправка данных участников в МО;</a:t>
            </a:r>
          </a:p>
          <a:p>
            <a:endParaRPr lang="ru-RU" sz="24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Оповещение участников Форума;</a:t>
            </a:r>
          </a:p>
          <a:p>
            <a:endParaRPr lang="ru-RU" sz="24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Проведение муниципального Форума;</a:t>
            </a:r>
            <a:endParaRPr lang="ru-RU" sz="24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12354" y="1658472"/>
            <a:ext cx="432048" cy="432048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2354" y="2651114"/>
            <a:ext cx="432048" cy="432048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39552" y="6021288"/>
            <a:ext cx="432048" cy="432048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042084" y="6021288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36129" y="3510391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614498" y="6007925"/>
            <a:ext cx="432048" cy="43204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99"/>
              </a:gs>
              <a:gs pos="50000">
                <a:schemeClr val="accent1">
                  <a:tint val="44500"/>
                  <a:satMod val="160000"/>
                </a:schemeClr>
              </a:gs>
              <a:gs pos="78000">
                <a:schemeClr val="tx2"/>
              </a:gs>
            </a:gsLst>
            <a:lin ang="27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36129" y="5007644"/>
            <a:ext cx="432048" cy="43204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99"/>
              </a:gs>
              <a:gs pos="50000">
                <a:schemeClr val="accent1">
                  <a:tint val="44500"/>
                  <a:satMod val="160000"/>
                </a:schemeClr>
              </a:gs>
              <a:gs pos="82000">
                <a:schemeClr val="tx2"/>
              </a:gs>
            </a:gsLst>
            <a:lin ang="27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00483" y="4293096"/>
            <a:ext cx="432048" cy="432048"/>
          </a:xfrm>
          <a:prstGeom prst="ellipse">
            <a:avLst/>
          </a:prstGeom>
          <a:gradFill flip="none" rotWithShape="1">
            <a:gsLst>
              <a:gs pos="92088">
                <a:srgbClr val="292918"/>
              </a:gs>
              <a:gs pos="81250">
                <a:srgbClr val="606039"/>
              </a:gs>
              <a:gs pos="0">
                <a:srgbClr val="FFFF00"/>
              </a:gs>
              <a:gs pos="50000">
                <a:srgbClr val="FFFF99"/>
              </a:gs>
              <a:gs pos="50000">
                <a:schemeClr val="accent1">
                  <a:tint val="44500"/>
                  <a:satMod val="160000"/>
                </a:schemeClr>
              </a:gs>
              <a:gs pos="77000">
                <a:schemeClr val="tx2"/>
              </a:gs>
            </a:gsLst>
            <a:lin ang="27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228184" y="5983180"/>
            <a:ext cx="2915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 МО и «СДО РТ»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15616" y="5996524"/>
            <a:ext cx="10055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 МО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63888" y="5983180"/>
            <a:ext cx="19681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 «СДО РТ»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20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301" y="265148"/>
            <a:ext cx="2223195" cy="8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34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pic>
        <p:nvPicPr>
          <p:cNvPr id="6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301" y="265148"/>
            <a:ext cx="2223195" cy="8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81" y="1134510"/>
            <a:ext cx="8715658" cy="5314426"/>
          </a:xfrm>
        </p:spPr>
      </p:pic>
      <p:sp>
        <p:nvSpPr>
          <p:cNvPr id="2" name="Прямоугольник 1"/>
          <p:cNvSpPr/>
          <p:nvPr/>
        </p:nvSpPr>
        <p:spPr>
          <a:xfrm>
            <a:off x="517441" y="1412776"/>
            <a:ext cx="2302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ardvark Cafe" panose="00000400000000000000" pitchFamily="2" charset="0"/>
              </a:rPr>
              <a:t>s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ardvark Cafe" panose="00000400000000000000" pitchFamily="2" charset="0"/>
              </a:rPr>
              <a:t>do-rt.ru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422511"/>
            <a:ext cx="50866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bat" panose="040BE200000000000000" pitchFamily="82" charset="0"/>
              </a:rPr>
              <a:t>Сайт для регистрации</a:t>
            </a:r>
            <a:endParaRPr lang="ru-RU" sz="3200" b="1" cap="none" spc="0" dirty="0">
              <a:ln w="17780" cmpd="sng">
                <a:noFill/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bat" panose="040BE2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7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pic>
        <p:nvPicPr>
          <p:cNvPr id="2050" name="Picture 2" descr="C:\Users\Таня\Downloads\sdo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5543" y="0"/>
            <a:ext cx="54847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28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pic>
        <p:nvPicPr>
          <p:cNvPr id="7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805" y="94872"/>
            <a:ext cx="2223195" cy="8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" t="8620" r="4155" b="21051"/>
          <a:stretch/>
        </p:blipFill>
        <p:spPr bwMode="auto">
          <a:xfrm>
            <a:off x="0" y="1670804"/>
            <a:ext cx="9144000" cy="4864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332656"/>
            <a:ext cx="67473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Заявочная кампания</a:t>
            </a:r>
          </a:p>
          <a:p>
            <a:pPr algn="ctr"/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муниципального Форума</a:t>
            </a:r>
          </a:p>
        </p:txBody>
      </p:sp>
    </p:spTree>
    <p:extLst>
      <p:ext uri="{BB962C8B-B14F-4D97-AF65-F5344CB8AC3E}">
        <p14:creationId xmlns:p14="http://schemas.microsoft.com/office/powerpoint/2010/main" val="371677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1" t="8404" r="27056" b="6250"/>
          <a:stretch/>
        </p:blipFill>
        <p:spPr bwMode="auto">
          <a:xfrm>
            <a:off x="1331640" y="0"/>
            <a:ext cx="670213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54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0" t="8189" r="27663" b="6251"/>
          <a:stretch/>
        </p:blipFill>
        <p:spPr bwMode="auto">
          <a:xfrm>
            <a:off x="1331640" y="-8891"/>
            <a:ext cx="6624736" cy="686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165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t="9206" r="27171" b="29916"/>
          <a:stretch/>
        </p:blipFill>
        <p:spPr bwMode="auto">
          <a:xfrm>
            <a:off x="1259632" y="0"/>
            <a:ext cx="676875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84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0" t="8620" r="27177" b="4526"/>
          <a:stretch/>
        </p:blipFill>
        <p:spPr bwMode="auto">
          <a:xfrm>
            <a:off x="1475656" y="-7519"/>
            <a:ext cx="658572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6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926060"/>
              </p:ext>
            </p:extLst>
          </p:nvPr>
        </p:nvGraphicFramePr>
        <p:xfrm>
          <a:off x="65273" y="1412776"/>
          <a:ext cx="8934028" cy="532859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643957"/>
                <a:gridCol w="2118638"/>
                <a:gridCol w="6171433"/>
              </a:tblGrid>
              <a:tr h="718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№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Время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Мероприятие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</a:tr>
              <a:tr h="703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bat" panose="040BE200000000000000" pitchFamily="82" charset="0"/>
                        </a:rPr>
                        <a:t>1</a:t>
                      </a:r>
                      <a:endParaRPr lang="ru-RU" sz="1600" b="1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bat" panose="040BE200000000000000" pitchFamily="82" charset="0"/>
                        </a:rPr>
                        <a:t>9.00-9.30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Регистрация участников Форума. Деление по группам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</a:tr>
              <a:tr h="605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bat" panose="040BE200000000000000" pitchFamily="82" charset="0"/>
                        </a:rPr>
                        <a:t>2</a:t>
                      </a:r>
                      <a:endParaRPr lang="ru-RU" sz="1600" b="1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bat" panose="040BE200000000000000" pitchFamily="82" charset="0"/>
                        </a:rPr>
                        <a:t>9.30-10.00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Открытие Форума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</a:tr>
              <a:tr h="605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3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bat" panose="040BE200000000000000" pitchFamily="82" charset="0"/>
                          <a:ea typeface="Calibri"/>
                          <a:cs typeface="Times New Roman"/>
                        </a:rPr>
                        <a:t>10.00-11.00</a:t>
                      </a:r>
                      <a:endParaRPr lang="ru-RU" sz="20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bat" panose="040BE200000000000000" pitchFamily="82" charset="0"/>
                          <a:ea typeface="Calibri"/>
                          <a:cs typeface="Times New Roman"/>
                        </a:rPr>
                        <a:t>Встреча с руководителями ДОО, педагогами, специалистами</a:t>
                      </a:r>
                      <a:r>
                        <a:rPr lang="ru-RU" sz="1600" b="1" baseline="0" dirty="0" smtClean="0">
                          <a:effectLst/>
                          <a:latin typeface="Arbat" panose="040BE200000000000000" pitchFamily="82" charset="0"/>
                          <a:ea typeface="Calibri"/>
                          <a:cs typeface="Times New Roman"/>
                        </a:rPr>
                        <a:t> подростковых клубов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</a:tr>
              <a:tr h="511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4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bat" panose="040BE200000000000000" pitchFamily="82" charset="0"/>
                        </a:rPr>
                        <a:t>10.00-13.00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Работа по проектным группам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</a:tr>
              <a:tr h="511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5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bat" panose="040BE200000000000000" pitchFamily="82" charset="0"/>
                        </a:rPr>
                        <a:t>13.00-13.30</a:t>
                      </a:r>
                      <a:endParaRPr lang="ru-RU" sz="1600" b="1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Обед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</a:tr>
              <a:tr h="10510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  <a:ea typeface="+mn-ea"/>
                          <a:cs typeface="+mn-cs"/>
                        </a:rPr>
                        <a:t>6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bat" panose="040BE200000000000000" pitchFamily="82" charset="0"/>
                        </a:rPr>
                        <a:t>13.30-15.00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Мастер-класс по ораторскому искусству/ Подготовка резолюции Форума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</a:tr>
              <a:tr h="62046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bat" panose="040BE200000000000000" pitchFamily="82" charset="0"/>
                        </a:rPr>
                        <a:t>7</a:t>
                      </a:r>
                      <a:endParaRPr lang="ru-RU" b="1" dirty="0">
                        <a:latin typeface="Arbat" panose="040BE200000000000000" pitchFamily="82" charset="0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Arbat" panose="040BE200000000000000" pitchFamily="82" charset="0"/>
                        </a:rPr>
                        <a:t>15.00-16.00</a:t>
                      </a:r>
                      <a:endParaRPr lang="ru-RU" sz="1600" b="1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bat" panose="040BE200000000000000" pitchFamily="82" charset="0"/>
                        </a:rPr>
                        <a:t>Пленарное Заседание. Закрытие Форума</a:t>
                      </a:r>
                      <a:endParaRPr lang="ru-RU" sz="1600" b="1" dirty="0">
                        <a:effectLst/>
                        <a:latin typeface="Arbat" panose="040BE200000000000000" pitchFamily="82" charset="0"/>
                        <a:ea typeface="Calibri"/>
                        <a:cs typeface="Times New Roman"/>
                      </a:endParaRPr>
                    </a:p>
                  </a:txBody>
                  <a:tcPr marL="45397" marR="45397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12474" y="97721"/>
            <a:ext cx="690285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Ход проведения </a:t>
            </a:r>
          </a:p>
          <a:p>
            <a:pPr algn="ctr"/>
            <a:r>
              <a:rPr lang="ru-RU" sz="4000" b="1" cap="none" spc="0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bat" panose="040BE200000000000000" pitchFamily="82" charset="0"/>
              </a:rPr>
              <a:t>муниципального Форума</a:t>
            </a:r>
          </a:p>
        </p:txBody>
      </p:sp>
      <p:pic>
        <p:nvPicPr>
          <p:cNvPr id="8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760" y="188640"/>
            <a:ext cx="2223195" cy="8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35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128179" y="0"/>
            <a:ext cx="9272179" cy="6858000"/>
          </a:xfrm>
          <a:prstGeom prst="rect">
            <a:avLst/>
          </a:prstGeom>
        </p:spPr>
      </p:pic>
      <p:pic>
        <p:nvPicPr>
          <p:cNvPr id="10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760" y="188640"/>
            <a:ext cx="2223195" cy="8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D:\Tanya\СДО РТ\ФЮГ 2016\ЛОГО\7TgUvQtKyT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779" y="3169635"/>
            <a:ext cx="5015891" cy="33426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95536" y="972373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Итоговым мероприятием Форума является пленарное Заседание, на котором принимается резолюция, в которую входят предложения по развитию детского движения в муниципальном образовании</a:t>
            </a:r>
            <a:endParaRPr lang="ru-RU" sz="28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122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324544" y="0"/>
            <a:ext cx="9272179" cy="6858000"/>
          </a:xfrm>
          <a:prstGeom prst="rect">
            <a:avLst/>
          </a:prstGeom>
        </p:spPr>
      </p:pic>
      <p:pic>
        <p:nvPicPr>
          <p:cNvPr id="10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760" y="188640"/>
            <a:ext cx="2223195" cy="8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-206346" y="638391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 рамках пленарного Заседания</a:t>
            </a:r>
          </a:p>
          <a:p>
            <a:pPr algn="ctr"/>
            <a:r>
              <a:rPr lang="ru-RU" sz="28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проходит встреча Главы муниципального образования Республики Татарстан с активистами детских общественных организаций </a:t>
            </a:r>
            <a:endParaRPr lang="ru-RU" sz="28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146" name="Picture 2" descr="https://pp.userapi.com/c627331/v627331309/5146b/VdjkaM-yc3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46424"/>
            <a:ext cx="5576599" cy="371628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36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colorTemperature colorTemp="6625"/>
                    </a14:imgEffect>
                    <a14:imgEffect>
                      <a14:saturation sat="105000"/>
                    </a14:imgEffect>
                    <a14:imgEffect>
                      <a14:brightnessContrast bright="-11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75" b="22885"/>
          <a:stretch/>
        </p:blipFill>
        <p:spPr>
          <a:xfrm>
            <a:off x="-99320" y="-5740"/>
            <a:ext cx="927217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63588" y="379455"/>
            <a:ext cx="44326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Контактные данные</a:t>
            </a:r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412776"/>
            <a:ext cx="88924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 всем вопросам обращаться:</a:t>
            </a:r>
          </a:p>
          <a:p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2400" b="1" dirty="0" smtClean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400" b="1" dirty="0" err="1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Осянина</a:t>
            </a:r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Лаура Геннадьевна, муниципальный координатор проведения Форума юных граждан</a:t>
            </a:r>
            <a:endParaRPr lang="ru-RU" sz="24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ru-RU" sz="2400" b="1" dirty="0" smtClean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тел</a:t>
            </a:r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 </a:t>
            </a:r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2-41-89; 89053136632</a:t>
            </a:r>
            <a:endParaRPr lang="ru-RU" sz="2400" b="1" dirty="0" smtClean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ru-RU" sz="2400" b="1" dirty="0" smtClean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400" b="1" dirty="0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Электронная почта: </a:t>
            </a:r>
            <a:r>
              <a:rPr lang="en-US" sz="2400" b="1" smtClean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lau-o@yandex.ru</a:t>
            </a:r>
            <a:endParaRPr lang="ru-RU" sz="2400" b="1" dirty="0" smtClean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Picture 2" descr="https://psv4.vk.me/c423323/u1238178/docs/e72d10df426b/logo_sdo_obnovlennoe_papka_copy.png?extra=WmlASvPOvz1PggCSYj3PkxboVB2sq21JZ-NeDGNrP_x4IeiaHxVEZPYbRn2T9x6QJ2RViND9zwJS3Fg0lSayqGxIx-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760" y="188640"/>
            <a:ext cx="2223195" cy="8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11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</TotalTime>
  <Words>245</Words>
  <Application>Microsoft Office PowerPoint</Application>
  <PresentationFormat>Экран (4:3)</PresentationFormat>
  <Paragraphs>62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Aardvark Cafe</vt:lpstr>
      <vt:lpstr>Arbat</vt:lpstr>
      <vt:lpstr>Arial</vt:lpstr>
      <vt:lpstr>Arial Black</vt:lpstr>
      <vt:lpstr>Calibri</vt:lpstr>
      <vt:lpstr>Times New Roman</vt:lpstr>
      <vt:lpstr>Главная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Таня</dc:creator>
  <cp:lastModifiedBy>Андрей</cp:lastModifiedBy>
  <cp:revision>126</cp:revision>
  <dcterms:created xsi:type="dcterms:W3CDTF">2016-08-18T05:34:03Z</dcterms:created>
  <dcterms:modified xsi:type="dcterms:W3CDTF">2017-04-25T18:30:25Z</dcterms:modified>
</cp:coreProperties>
</file>